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32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9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7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4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41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4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74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2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18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14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4A019-74F7-406A-8859-C6C158E41FCA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FF9B9-353D-4085-8E3A-E64F92D3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5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67559"/>
            <a:ext cx="9144000" cy="1933903"/>
          </a:xfrm>
        </p:spPr>
        <p:txBody>
          <a:bodyPr/>
          <a:lstStyle/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игра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«Город мастеров»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501462"/>
            <a:ext cx="9144000" cy="407801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№ 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поддержки учащимся через формирование  конкретно-наглядных  представлений о существенных сторонах разных профессий.</a:t>
            </a:r>
          </a:p>
          <a:p>
            <a:pPr algn="l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игры: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*расширение представлений учащихся о мире профессий;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*создание условий для самореализации участников занятий,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*развитие коммуникативных компетенций.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51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Видео-конференция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videoconference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это область информационной технологии, обеспечивающая одновременно двустороннюю передачу, обработку, преобразование и представление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расстояние в реальном режиме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 Взаимодействие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режиме видеоконференций также называют сеансом видеоконференцсвязи. Видеоконференцсвязь (сокращенное название ВКС) — это телекоммуникационная технология интерактивного взаимодействия двух и более удаленных абонентов, при которой между ними возможен обмен аудио- и видеоинформацией в реальном масштабе времени с учетом передачи управляющих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3321868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чётко структурированный и специально организованный публичный обмен мыслями между двумя сторонами по актуальным темам. Это разновидность публичной дискуссии участников дебатов, направляющая на переубеждение в своей правоте третьей стороны, а не друг друга. Поэтому вербальные и невербальные средства, которые используются участниками дебатов, имеют цель получить определённый результат — сформировать у слушателей положительное впечатление от собственной позиции.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игра — средство моделирования разнообразных условий профессиональной деятельности (включая экстремальные) методом поиска новых способов ее выполнения. Деловая игра имитирует различные аспекты человеческой активности и социального взаимодействия.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Дискуссия. </a:t>
            </a:r>
          </a:p>
        </p:txBody>
      </p:sp>
    </p:spTree>
    <p:extLst>
      <p:ext uri="{BB962C8B-B14F-4D97-AF65-F5344CB8AC3E}">
        <p14:creationId xmlns:p14="http://schemas.microsoft.com/office/powerpoint/2010/main" val="218069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2869" y="273269"/>
            <a:ext cx="9785131" cy="1891862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048" y="2165131"/>
            <a:ext cx="10794124" cy="4361793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*Имитационные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игры. Известные также как «микромиры»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microworlds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представляют собой своеобразные «тренажеры», которые развивают системное мышление, навыки принятия решений в динамично меняющейся окружающей среде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интервью делятся на группы: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мнений;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«пресс-конференция». Субъектом интервью может выступать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учащиеся, владеющие информацией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заданной теме. </a:t>
            </a:r>
          </a:p>
        </p:txBody>
      </p:sp>
    </p:spTree>
    <p:extLst>
      <p:ext uri="{BB962C8B-B14F-4D97-AF65-F5344CB8AC3E}">
        <p14:creationId xmlns:p14="http://schemas.microsoft.com/office/powerpoint/2010/main" val="3768601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(проблемная) лекция представляет собой выступление, как правило, опытного преподавателя перед большой аудиторий обучающихся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следующих активных форм обучения: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(управляемая) дискуссия или беседа;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(наиболее полное вовлечение всех участников лекционного занятия в процесс изучаемого материала);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слайд-презентации или фрагментов учебных фильмов;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речь. </a:t>
            </a:r>
          </a:p>
        </p:txBody>
      </p:sp>
    </p:spTree>
    <p:extLst>
      <p:ext uri="{BB962C8B-B14F-4D97-AF65-F5344CB8AC3E}">
        <p14:creationId xmlns:p14="http://schemas.microsoft.com/office/powerpoint/2010/main" val="1910482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Информационно-проблемная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материала с использованием проблемных вопросов, задач, ситуаций. Процесс познания происходит через научный поиск, диалог, анализ, сравнение разных точек зрения.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Кейс-метод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 путем решением кейсов.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кейсов представляет собой изучение, анализ и принятие решений по ситуации (проблеме), которая возникла в результате происшедших событий, реальных ситуаций или может возникнуть при определенных обстоятельствах в тот или иной момент времени. Таким образом, различают полевые ситуации, основанные на реальном фактическом материале, и кресельные (вымышленные) ситуации, кейсы.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проанализировать ситуацию, разобраться в сути проблем, предложить возможные решения и выбрать лучшее из них.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427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решения творческих задач. Под творческими заданиями понимаются такие учебные задания, которые требуют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простого воспроизводства информации, а творчества, поскольку задания содержат больший или меньший элемент неизвестности и имеют, как правило, несколько подходов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Коучинг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(тренинг)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интерактивного обучения, целью которого является развитие компетентности межличностного и профессионального поведения в профессиональном общении.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521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участники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должны выражать мнение по поводу обсуждаемого вопроса, а не по поводу мнений других участников.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две задачи: добиться, чтобы оппоненты поняли его и поверили;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участники обсуждения равноправны;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никто не имеет права диктовать свою волю и решения. Чаще всего круглый стол играет скорее информационную роль, а не служит инструментом выработки конкретных решений. </a:t>
            </a:r>
          </a:p>
        </p:txBody>
      </p:sp>
    </p:spTree>
    <p:extLst>
      <p:ext uri="{BB962C8B-B14F-4D97-AF65-F5344CB8AC3E}">
        <p14:creationId xmlns:p14="http://schemas.microsoft.com/office/powerpoint/2010/main" val="983513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Лекция-пресс-конференция.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провокация. Это лекции с заранее запланированными ошибками. Рассчитана на стимулирование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постоянному контролю предлагаемой информации и поиску ошибок. В конце лекции проводится диагностика знаний слушателей и разбор сделанных ошибок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в парах (спарринг-партнерство). Спарринг (от 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sparring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в боксе тренировочный бой с целью всесторонней подготовки к соревнованиям. Спарринг-партнёр – соперник в различных тренировочных состязаниях. Соответственно, спарринг-партнерство как форма организации во внеаудиторной самостоятельной работе представляет собой разновидность парной работы, в которой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исполняя роль соперников в состязании, выполняют задания по заранее заданному педагогом алгоритму.</a:t>
            </a:r>
          </a:p>
        </p:txBody>
      </p:sp>
    </p:spTree>
    <p:extLst>
      <p:ext uri="{BB962C8B-B14F-4D97-AF65-F5344CB8AC3E}">
        <p14:creationId xmlns:p14="http://schemas.microsoft.com/office/powerpoint/2010/main" val="1293305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решений».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«дерева решений» - практический способ оценить преимущества и недостатки различных вариантов.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«Мозговая атака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метод, при котором принимается любой ответ обучающегося на заданный вопрос. Важно не давать оценку высказываемым точкам зрения сразу, а принимать все и записывать мнение каждого на доске или листе бумаги. Участники должны знать, что от них не требуется обоснований или объяснений ответов.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 способ генерирования идей для разрешения проблемы. </a:t>
            </a:r>
          </a:p>
        </p:txBody>
      </p:sp>
    </p:spTree>
    <p:extLst>
      <p:ext uri="{BB962C8B-B14F-4D97-AF65-F5344CB8AC3E}">
        <p14:creationId xmlns:p14="http://schemas.microsoft.com/office/powerpoint/2010/main" val="3949378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Сократа – метод вопросов, предполагающих критическое отношение к догматическим утверждениям, называется еще как метод «сократовской иронии». Это умение извлекать скрытое в человеке знание с помощью искусных наводящих вопросов, подразумевающих короткий, простой и заранее предсказуемый ответ.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Мини-лекция является одной из эффективных форм преподнесения теоретического материала. Перед объявлением какой-либо информации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спрашивает, что знают об этом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предоставления какого-либо утверждения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обсудить отношение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этому вопросу.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«Моделирование производственных процессов и ситуаций» предусматривает имитацию реальных условий, конкретных специфических операций, моделирование соответствующего рабочего процесса, создание интерактивной модели и др.</a:t>
            </a:r>
          </a:p>
        </p:txBody>
      </p:sp>
    </p:spTree>
    <p:extLst>
      <p:ext uri="{BB962C8B-B14F-4D97-AF65-F5344CB8AC3E}">
        <p14:creationId xmlns:p14="http://schemas.microsoft.com/office/powerpoint/2010/main" val="46540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9090" y="231228"/>
            <a:ext cx="11109434" cy="1460938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№ 2: использование интерактивных форм обучения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090" y="2007475"/>
            <a:ext cx="11109434" cy="4109545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обучение – это специальная форма организации познавательной деятельности, способ познания, осуществляемый в форме совместной деятельности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которой все участники взаимодействуют друг с другом, обмениваются информацией, совместно решают проблемы, моделируют ситуации, оценивают действия других и свое собственное поведение, погружаются в реальную атмосферу делового сотрудничества по разрешению проблемы.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10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экспедиция (живая параллель). Обучение через живое наблюдение и проживание, погружение в закономерности развития, действующие повсюду. Образовательная экспедиция - это непосредственный контакт с внешней образовательной средой, её конкретным образовательным объектом (Центром занятости населения, Юридическая клиника и т.д.).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полученных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выяснения реакции участников на обсуждаемые темы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(делегирование) полномочий. Процесс передачи части функций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учащимся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конкретных целей организации. Используется для улучшения и оптимизации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511640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проекта. Этот метод позволяет мысленно выйти за пределы аудитории и составить проект своих действий по обсуждаемому вопросу. Самое главное, что группа или отдельный участник имеет возможность защитить свой проект, доказать преимущество его перед другими и узнать мнение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игра. Ролевая игра – это разыгрывание участниками группы сценки с заранее распределенными ролями в интересах овладения определенной поведенческой или эмоциональной стороной жизненных ситуаций.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Стажировка. Производственная деятельность для приобретения опыта работы или повышения квалификации по специальности.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386028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 </a:t>
            </a:r>
            <a:r>
              <a:rPr lang="ru-RU" dirty="0"/>
              <a:t>Творческое задание. </a:t>
            </a:r>
            <a:r>
              <a:rPr lang="ru-RU" dirty="0" smtClean="0"/>
              <a:t>Выполнение </a:t>
            </a:r>
            <a:r>
              <a:rPr lang="ru-RU" dirty="0"/>
              <a:t>творческого задания требует от </a:t>
            </a:r>
            <a:r>
              <a:rPr lang="ru-RU" dirty="0" smtClean="0"/>
              <a:t>учащегося </a:t>
            </a:r>
            <a:r>
              <a:rPr lang="ru-RU" dirty="0"/>
              <a:t>воспроизведения полученной ранее информации в форме, определяемой </a:t>
            </a:r>
            <a:r>
              <a:rPr lang="ru-RU" dirty="0" smtClean="0"/>
              <a:t>педагогом: </a:t>
            </a:r>
            <a:r>
              <a:rPr lang="ru-RU" dirty="0"/>
              <a:t>1) подборка примеров из практики (опыта); 2) подборка материала по определенной проблеме (ситуации); 3) участие в ролевой (ситуационной) игре и т.п.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69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проведения игры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Участники (кружковцы) под руководством педагога проходят таможню, Центр занятости, банк.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Получают трудовые книжки, условные деньги.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Определяют, какие объекты они смогут посетить на эти деньги.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 желанию,  могут заработать деньги и потратить их еще на одно посещение объекта.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 каждом объекте участники попробуют себя в какой либо профессии, сделав отметку в трудовой книжке.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Время пребывания на объекте – 15 минут (минимум 10 минут – практическая часть)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7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игры, объекты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726919"/>
              </p:ext>
            </p:extLst>
          </p:nvPr>
        </p:nvGraphicFramePr>
        <p:xfrm>
          <a:off x="838200" y="1825625"/>
          <a:ext cx="10515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1117103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11441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09.01.2018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10.01.2018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2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Таможня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(Галактионова А.С)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Центр занятости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(Ульянова Е.Н)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Банк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Клюнк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Е.А)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Книжное издательство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Арлт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Э.Ш, Максимова Н.А.,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Штернберг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Л.Е.)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клуб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(Беляева Е.Б,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Нахлупина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М.В)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Центр здоровья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(Филатьева Е.В, Асташкина Е.В)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МЧС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Шерина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О.Н)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Агентство ???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Бисирова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В.И, Туркина А.Е,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Пигарева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И.И)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Цех по изготовлению деталей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(Галактионова А.С)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Центр занятости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(Ульянова Е.Н)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Банк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Клюнк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Е.А)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Телевидение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Макарюк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Р.Ф, Меркулов Н.И.)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Швейное ателье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(Максимова Т.В,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Самохвалова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М.А)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Эколого-дизайнерская служба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(Антонович О.А,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Катасонова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Т.А)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Школа дорожных наук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(Гайдук Т.В)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Кафе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(Малеева И.А, Артемкина А.В)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Цех по изготовлению деталей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15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11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должны узнать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Качества, которыми должен обладать человек данной профессии.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Учебные заведения, где можно получить профессиональное образование.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Предприятия нашего города, где работают данные специалисты.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Диалог, презентация, буклет, памятка – на выбор педагога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1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направлена на получение продукта труда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труда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изготовление печатного издания,  съемка фрагмента фильма, конструирование украшения из ткани, фото сервировки стола, выпечка и рецепт и др.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продумать затраты, приготовить заготовки (примерно на 70 человек)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проведения мастер-класса, оформить кабинет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Сдать полный конспект (с приложениями, презентацией)  и смету затрат до 20.12.17.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66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8579" y="231228"/>
            <a:ext cx="10983311" cy="162910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№ 2: использование интерактивных форм обучения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9903" y="2007475"/>
            <a:ext cx="10258097" cy="4109545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обучение – это специальная форма организации познавательной деятельности, способ познания, осуществляемый в форме совместной деятельности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которой все участники взаимодействуют друг с другом, обмениваются информацией, совместно решают проблемы, моделируют ситуации, оценивают действия других и свое собственное поведение, погружаются в реальную атмосферу делового сотрудничества по разрешению проблемы.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9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правила организации интерактивного обучения.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должны быть вовлечены все участники.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разминки, постоянное поощрение за активное участие в работе, предоставление возможности для самореализации.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технологии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должно быть много.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–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Помещение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подготовлено с таким расчетом, чтобы участникам было легко пересаживаться для работы в больших и малых группах.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Четкое закрепление (фиксация) процедур и регламента.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Отнеситесь с вниманием к делению участников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группы. Первоначально его лучше построить на основе добровольности.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5560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(приемы, методы)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Бинарная лекция (лекция–диалог). Предусматривает изложение материала в форме диалога двух преподавателей, например ученого и практика, представителей двух научных направлений. Необходимы: демонстрация культуры дискуссии, вовлечение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учащихся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Брифинг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короткий, недолгий) — краткая пресс- конференция, посвященная одному вопросу. Основное отличие: отсутствует презентационная часть. То есть практически сразу идут ответы на вопросы журналистов.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слов "веб" и "семинар") — это «виртуальный» практикум, организованный посредством Интернет-технологий.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присущ главный признак практикума — интерактивность. Вы делаете доклад, слушатели задают вопросы, а вы отвечаете на них. </a:t>
            </a:r>
          </a:p>
        </p:txBody>
      </p:sp>
    </p:spTree>
    <p:extLst>
      <p:ext uri="{BB962C8B-B14F-4D97-AF65-F5344CB8AC3E}">
        <p14:creationId xmlns:p14="http://schemas.microsoft.com/office/powerpoint/2010/main" val="3786936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1936</Words>
  <Application>Microsoft Office PowerPoint</Application>
  <PresentationFormat>Широкоэкранный</PresentationFormat>
  <Paragraphs>103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Профориентационная игра  «Город мастеров»</vt:lpstr>
      <vt:lpstr>Цель № 2: использование интерактивных форм обучения</vt:lpstr>
      <vt:lpstr>Правила проведения игры</vt:lpstr>
      <vt:lpstr>Дата проведения игры, объекты</vt:lpstr>
      <vt:lpstr>Учащиеся должны узнать</vt:lpstr>
      <vt:lpstr>Практическая работа направлена на получение продукта труда</vt:lpstr>
      <vt:lpstr>Цель № 2: использование интерактивных форм обучения</vt:lpstr>
      <vt:lpstr>Основные правила организации интерактивного обучения.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  <vt:lpstr>Формы работы (приемы, методы)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Профориентационная игра  «Город мастеров»</dc:title>
  <dc:creator>Пользователь Windows</dc:creator>
  <cp:lastModifiedBy>Пользователь Windows</cp:lastModifiedBy>
  <cp:revision>21</cp:revision>
  <dcterms:created xsi:type="dcterms:W3CDTF">2017-11-29T04:35:04Z</dcterms:created>
  <dcterms:modified xsi:type="dcterms:W3CDTF">2017-11-30T02:43:39Z</dcterms:modified>
</cp:coreProperties>
</file>